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1" r:id="rId2"/>
  </p:sldMasterIdLst>
  <p:notesMasterIdLst>
    <p:notesMasterId r:id="rId44"/>
  </p:notesMasterIdLst>
  <p:sldIdLst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Roboto Medium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393632-5BCB-48B2-8D9B-EFA2BF85BA5F}">
  <a:tblStyle styleId="{01393632-5BCB-48B2-8D9B-EFA2BF85BA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00" d="100"/>
          <a:sy n="200" d="100"/>
        </p:scale>
        <p:origin x="654" y="210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 1">
  <p:cSld name="CUSTOM_2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CUSTOM_4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3.png"/><Relationship Id="rId21" Type="http://schemas.openxmlformats.org/officeDocument/2006/relationships/image" Target="../media/image28.png"/><Relationship Id="rId42" Type="http://schemas.openxmlformats.org/officeDocument/2006/relationships/image" Target="../media/image49.png"/><Relationship Id="rId47" Type="http://schemas.openxmlformats.org/officeDocument/2006/relationships/image" Target="../media/image54.png"/><Relationship Id="rId63" Type="http://schemas.openxmlformats.org/officeDocument/2006/relationships/image" Target="../media/image70.png"/><Relationship Id="rId68" Type="http://schemas.openxmlformats.org/officeDocument/2006/relationships/image" Target="../media/image75.png"/><Relationship Id="rId7" Type="http://schemas.openxmlformats.org/officeDocument/2006/relationships/image" Target="../media/image15.png"/><Relationship Id="rId71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1.png"/><Relationship Id="rId29" Type="http://schemas.openxmlformats.org/officeDocument/2006/relationships/image" Target="../media/image36.png"/><Relationship Id="rId11" Type="http://schemas.openxmlformats.org/officeDocument/2006/relationships/image" Target="../media/image19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37" Type="http://schemas.openxmlformats.org/officeDocument/2006/relationships/image" Target="../media/image44.png"/><Relationship Id="rId40" Type="http://schemas.openxmlformats.org/officeDocument/2006/relationships/image" Target="../media/image47.png"/><Relationship Id="rId45" Type="http://schemas.openxmlformats.org/officeDocument/2006/relationships/image" Target="../media/image52.png"/><Relationship Id="rId53" Type="http://schemas.openxmlformats.org/officeDocument/2006/relationships/image" Target="../media/image60.png"/><Relationship Id="rId58" Type="http://schemas.openxmlformats.org/officeDocument/2006/relationships/image" Target="../media/image65.png"/><Relationship Id="rId66" Type="http://schemas.openxmlformats.org/officeDocument/2006/relationships/image" Target="../media/image73.png"/><Relationship Id="rId5" Type="http://schemas.openxmlformats.org/officeDocument/2006/relationships/image" Target="../media/image10.png"/><Relationship Id="rId61" Type="http://schemas.openxmlformats.org/officeDocument/2006/relationships/image" Target="../media/image68.png"/><Relationship Id="rId19" Type="http://schemas.openxmlformats.org/officeDocument/2006/relationships/image" Target="../media/image26.png"/><Relationship Id="rId14" Type="http://schemas.openxmlformats.org/officeDocument/2006/relationships/image" Target="../media/image22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43" Type="http://schemas.openxmlformats.org/officeDocument/2006/relationships/image" Target="../media/image50.png"/><Relationship Id="rId48" Type="http://schemas.openxmlformats.org/officeDocument/2006/relationships/image" Target="../media/image55.png"/><Relationship Id="rId56" Type="http://schemas.openxmlformats.org/officeDocument/2006/relationships/image" Target="../media/image63.png"/><Relationship Id="rId64" Type="http://schemas.openxmlformats.org/officeDocument/2006/relationships/image" Target="../media/image71.png"/><Relationship Id="rId69" Type="http://schemas.openxmlformats.org/officeDocument/2006/relationships/image" Target="../media/image76.png"/><Relationship Id="rId8" Type="http://schemas.openxmlformats.org/officeDocument/2006/relationships/image" Target="../media/image16.png"/><Relationship Id="rId51" Type="http://schemas.openxmlformats.org/officeDocument/2006/relationships/image" Target="../media/image58.png"/><Relationship Id="rId3" Type="http://schemas.openxmlformats.org/officeDocument/2006/relationships/image" Target="../media/image12.pn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38" Type="http://schemas.openxmlformats.org/officeDocument/2006/relationships/image" Target="../media/image45.png"/><Relationship Id="rId46" Type="http://schemas.openxmlformats.org/officeDocument/2006/relationships/image" Target="../media/image53.png"/><Relationship Id="rId59" Type="http://schemas.openxmlformats.org/officeDocument/2006/relationships/image" Target="../media/image66.png"/><Relationship Id="rId67" Type="http://schemas.openxmlformats.org/officeDocument/2006/relationships/image" Target="../media/image74.png"/><Relationship Id="rId20" Type="http://schemas.openxmlformats.org/officeDocument/2006/relationships/image" Target="../media/image27.png"/><Relationship Id="rId41" Type="http://schemas.openxmlformats.org/officeDocument/2006/relationships/image" Target="../media/image48.png"/><Relationship Id="rId54" Type="http://schemas.openxmlformats.org/officeDocument/2006/relationships/image" Target="../media/image61.png"/><Relationship Id="rId62" Type="http://schemas.openxmlformats.org/officeDocument/2006/relationships/image" Target="../media/image69.png"/><Relationship Id="rId70" Type="http://schemas.openxmlformats.org/officeDocument/2006/relationships/image" Target="../media/image7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36" Type="http://schemas.openxmlformats.org/officeDocument/2006/relationships/image" Target="../media/image43.png"/><Relationship Id="rId49" Type="http://schemas.openxmlformats.org/officeDocument/2006/relationships/image" Target="../media/image56.png"/><Relationship Id="rId57" Type="http://schemas.openxmlformats.org/officeDocument/2006/relationships/image" Target="../media/image64.png"/><Relationship Id="rId10" Type="http://schemas.openxmlformats.org/officeDocument/2006/relationships/image" Target="../media/image18.png"/><Relationship Id="rId31" Type="http://schemas.openxmlformats.org/officeDocument/2006/relationships/image" Target="../media/image38.png"/><Relationship Id="rId44" Type="http://schemas.openxmlformats.org/officeDocument/2006/relationships/image" Target="../media/image51.png"/><Relationship Id="rId52" Type="http://schemas.openxmlformats.org/officeDocument/2006/relationships/image" Target="../media/image59.png"/><Relationship Id="rId60" Type="http://schemas.openxmlformats.org/officeDocument/2006/relationships/image" Target="../media/image67.png"/><Relationship Id="rId65" Type="http://schemas.openxmlformats.org/officeDocument/2006/relationships/image" Target="../media/image72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5.png"/><Relationship Id="rId39" Type="http://schemas.openxmlformats.org/officeDocument/2006/relationships/image" Target="../media/image46.png"/><Relationship Id="rId34" Type="http://schemas.openxmlformats.org/officeDocument/2006/relationships/image" Target="../media/image41.png"/><Relationship Id="rId50" Type="http://schemas.openxmlformats.org/officeDocument/2006/relationships/image" Target="../media/image57.png"/><Relationship Id="rId55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osatom/articles/841842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BFA6F2-09C0-48FB-1DE9-2214B036C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0" y="2085726"/>
            <a:ext cx="2318700" cy="2318700"/>
          </a:xfrm>
          <a:prstGeom prst="ellipse">
            <a:avLst/>
          </a:prstGeom>
        </p:spPr>
      </p:pic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dirty="0"/>
              <a:t>Тема: </a:t>
            </a:r>
            <a:r>
              <a:rPr lang="ru-RU" sz="2400" dirty="0"/>
              <a:t>BankFlow: API-ядро для банковских сервисов</a:t>
            </a:r>
            <a:br>
              <a:rPr lang="ru-RU" sz="3000" dirty="0"/>
            </a:b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Шестаков Артем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4" y="2893375"/>
            <a:ext cx="4825425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10 лет на позиции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C++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разработчика</a:t>
            </a:r>
            <a:endParaRPr lang="en-US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 данный момент работаю в компании ППР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>
            <a:spLocks noGrp="1"/>
          </p:cNvSpPr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494025" y="682688"/>
            <a:ext cx="6167400" cy="1070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Название подтемы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00" y="107765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>
            <a:spLocks noGrp="1"/>
          </p:cNvSpPr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>
            <a:spLocks noGrp="1"/>
          </p:cNvSpPr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>
            <a:spLocks noGrp="1"/>
          </p:cNvSpPr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{01393632-5BCB-48B2-8D9B-EFA2BF85BA5F}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>
            <a:spLocks noGrp="1"/>
          </p:cNvSpPr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>
            <a:spLocks noGrp="1"/>
          </p:cNvSpPr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sz="1700" b="1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sz="1700" b="1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{01393632-5BCB-48B2-8D9B-EFA2BF85BA5F}</a:tableStyleId>
              </a:tblPr>
              <a:tblGrid>
                <a:gridCol w="37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873840797"/>
              </p:ext>
            </p:extLst>
          </p:nvPr>
        </p:nvGraphicFramePr>
        <p:xfrm>
          <a:off x="952500" y="2382125"/>
          <a:ext cx="7239000" cy="2699362"/>
        </p:xfrm>
        <a:graphic>
          <a:graphicData uri="http://schemas.openxmlformats.org/drawingml/2006/table">
            <a:tbl>
              <a:tblPr>
                <a:noFill/>
                <a:tableStyleId>{01393632-5BCB-48B2-8D9B-EFA2BF85BA5F}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Изучить принципы микросервисной архитектуры и её преимущества перед монолитной архитектурой.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Разработать прототип корпоративной системы на основе микросервисов для проверки концепции.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Оценить эффективность в условиях корпоративной среды (масштабируемость, отказоустойчивость, скорость разработки).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Подтянуть знания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lang="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разобраться и научиться применять микросервисную архитектуру в корпоративных системах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{01393632-5BCB-48B2-8D9B-EFA2BF85BA5F}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{01393632-5BCB-48B2-8D9B-EFA2BF85BA5F}</a:tableStyleId>
              </a:tblPr>
              <a:tblGrid>
                <a:gridCol w="165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{01393632-5BCB-48B2-8D9B-EFA2BF85BA5F}</a:tableStyleId>
              </a:tblPr>
              <a:tblGrid>
                <a:gridCol w="549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>
            <a:spLocks noGrp="1"/>
          </p:cNvSpPr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590" name="Google Shape;590;p7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>
            <a:spLocks noGrp="1"/>
          </p:cNvSpPr>
          <p:nvPr>
            <p:ph type="subTitle" idx="1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{01393632-5BCB-48B2-8D9B-EFA2BF85BA5F}</a:tableStyleId>
              </a:tblPr>
              <a:tblGrid>
                <a:gridCol w="22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2837174104"/>
              </p:ext>
            </p:extLst>
          </p:nvPr>
        </p:nvGraphicFramePr>
        <p:xfrm>
          <a:off x="952500" y="1897775"/>
          <a:ext cx="7239000" cy="2500226"/>
        </p:xfrm>
        <a:graphic>
          <a:graphicData uri="http://schemas.openxmlformats.org/drawingml/2006/table">
            <a:tbl>
              <a:tblPr>
                <a:noFill/>
                <a:tableStyleId>{01393632-5BCB-48B2-8D9B-EFA2BF85BA5F}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разработки сервисов: простой, лаконичный язык для проверки гипотез и разработки легких приложений/сервисов.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PostgreSQL: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просто потому что хорошо знаю её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Draw.IO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рисования блок-схем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???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>
            <a:spLocks noGrp="1"/>
          </p:cNvSpPr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{01393632-5BCB-48B2-8D9B-EFA2BF85BA5F}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0DDEB5-0431-52C4-F710-843073581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374" y="993178"/>
            <a:ext cx="6008688" cy="363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52500" y="171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{01393632-5BCB-48B2-8D9B-EFA2BF85BA5F}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2358</Words>
  <Application>Microsoft Office PowerPoint</Application>
  <PresentationFormat>Экран (16:9)</PresentationFormat>
  <Paragraphs>327</Paragraphs>
  <Slides>41</Slides>
  <Notes>41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41</vt:i4>
      </vt:variant>
    </vt:vector>
  </HeadingPairs>
  <TitlesOfParts>
    <vt:vector size="48" baseType="lpstr">
      <vt:lpstr>Arial</vt:lpstr>
      <vt:lpstr>Roboto</vt:lpstr>
      <vt:lpstr>Avenir</vt:lpstr>
      <vt:lpstr>Courier New</vt:lpstr>
      <vt:lpstr>Roboto Medium</vt:lpstr>
      <vt:lpstr>Светлая тема</vt:lpstr>
      <vt:lpstr>Светлая тема</vt:lpstr>
      <vt:lpstr>Защита проекта Тема: BankFlow: API-ядро для банковских сервисов 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Выводы </vt:lpstr>
      <vt:lpstr>Презентация PowerPoint</vt:lpstr>
      <vt:lpstr>Спасибо за внимание!</vt:lpstr>
      <vt:lpstr>Презентация PowerPoint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Шаблоны, которые вы можете использовать для рассказа о своем проекте</vt:lpstr>
      <vt:lpstr>Материал для моделирования </vt:lpstr>
      <vt:lpstr>Презентация PowerPoint</vt:lpstr>
      <vt:lpstr>Слайды с “кнопками” </vt:lpstr>
      <vt:lpstr>Презентация PowerPoint</vt:lpstr>
      <vt:lpstr>Заголовок: главная мысль слайда </vt:lpstr>
      <vt:lpstr>Главная мысль слайда</vt:lpstr>
      <vt:lpstr>Главная мысль слайда</vt:lpstr>
      <vt:lpstr>Слайд со списком </vt:lpstr>
      <vt:lpstr>Главная мысль  слайда  </vt:lpstr>
      <vt:lpstr>Слайд с 3 колонками</vt:lpstr>
      <vt:lpstr>Сравнение двух кейсов  </vt:lpstr>
      <vt:lpstr>Презентация PowerPoint</vt:lpstr>
      <vt:lpstr>Заголовок: главная мысль слайда </vt:lpstr>
      <vt:lpstr>Презентация PowerPoint</vt:lpstr>
      <vt:lpstr>Процесс через этапы </vt:lpstr>
      <vt:lpstr>Процесс через этапы </vt:lpstr>
      <vt:lpstr>Процесс через этапы </vt:lpstr>
      <vt:lpstr>Процесс через этапы </vt:lpstr>
      <vt:lpstr>Презентация PowerPoint</vt:lpstr>
      <vt:lpstr>Слайд с кодом 1</vt:lpstr>
      <vt:lpstr>Слайд с кодом 2</vt:lpstr>
      <vt:lpstr>Слайд с кодом 3</vt:lpstr>
      <vt:lpstr>Слайд с кодом и текстом </vt:lpstr>
      <vt:lpstr>Слайд с таблицей</vt:lpstr>
      <vt:lpstr>Слайд с таблицей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Artem</dc:creator>
  <cp:lastModifiedBy>Artem Shestakov</cp:lastModifiedBy>
  <cp:revision>7</cp:revision>
  <dcterms:modified xsi:type="dcterms:W3CDTF">2025-06-06T13:11:45Z</dcterms:modified>
</cp:coreProperties>
</file>